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85" r:id="rId3"/>
    <p:sldId id="270" r:id="rId4"/>
    <p:sldId id="284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55F0E-44F3-44E7-9A82-D1D972169CE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B85585-E27D-4DFE-8B9B-AB585205CDC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3200" b="1" dirty="0" smtClean="0"/>
            <a:t>Win</a:t>
          </a:r>
          <a:endParaRPr lang="en-GB" sz="3200" b="1" dirty="0"/>
        </a:p>
      </dgm:t>
    </dgm:pt>
    <dgm:pt modelId="{BFB9175F-A717-408E-A223-F883FC38F452}" type="parTrans" cxnId="{DC711D9B-7B4B-4A15-8A4E-0AC49B865BD1}">
      <dgm:prSet/>
      <dgm:spPr/>
      <dgm:t>
        <a:bodyPr/>
        <a:lstStyle/>
        <a:p>
          <a:endParaRPr lang="en-GB"/>
        </a:p>
      </dgm:t>
    </dgm:pt>
    <dgm:pt modelId="{935B4089-229D-4F6A-9B39-A5DB1363B0EC}" type="sibTrans" cxnId="{DC711D9B-7B4B-4A15-8A4E-0AC49B865BD1}">
      <dgm:prSet/>
      <dgm:spPr/>
      <dgm:t>
        <a:bodyPr/>
        <a:lstStyle/>
        <a:p>
          <a:endParaRPr lang="en-GB"/>
        </a:p>
      </dgm:t>
    </dgm:pt>
    <dgm:pt modelId="{4B26D352-626B-41AA-AFAD-FD6EFE559F95}">
      <dgm:prSet phldrT="[Text]" custT="1"/>
      <dgm:spPr/>
      <dgm:t>
        <a:bodyPr/>
        <a:lstStyle/>
        <a:p>
          <a:r>
            <a:rPr lang="en-GB" sz="3200" b="1" dirty="0" smtClean="0"/>
            <a:t>Disciple</a:t>
          </a:r>
          <a:endParaRPr lang="en-GB" sz="3200" b="1" dirty="0"/>
        </a:p>
      </dgm:t>
    </dgm:pt>
    <dgm:pt modelId="{D9817CAA-12D5-42A6-A5F9-7983FC943822}" type="parTrans" cxnId="{B7927AEC-EB42-49B4-9E9B-6395818CC544}">
      <dgm:prSet/>
      <dgm:spPr/>
      <dgm:t>
        <a:bodyPr/>
        <a:lstStyle/>
        <a:p>
          <a:endParaRPr lang="en-GB"/>
        </a:p>
      </dgm:t>
    </dgm:pt>
    <dgm:pt modelId="{B4169214-C5C6-49E0-9413-93705FCA9A87}" type="sibTrans" cxnId="{B7927AEC-EB42-49B4-9E9B-6395818CC544}">
      <dgm:prSet/>
      <dgm:spPr/>
      <dgm:t>
        <a:bodyPr/>
        <a:lstStyle/>
        <a:p>
          <a:endParaRPr lang="en-GB"/>
        </a:p>
      </dgm:t>
    </dgm:pt>
    <dgm:pt modelId="{B69F7812-93DD-40B0-8819-E528FBF8EE3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3200" b="1" dirty="0" smtClean="0"/>
            <a:t>Send</a:t>
          </a:r>
          <a:endParaRPr lang="en-GB" sz="3200" b="1" dirty="0"/>
        </a:p>
      </dgm:t>
    </dgm:pt>
    <dgm:pt modelId="{C29803BA-E03E-46E0-BBC1-32EC5A7B4337}" type="parTrans" cxnId="{71CA1504-1BBB-463F-B2AC-B9C901FE881C}">
      <dgm:prSet/>
      <dgm:spPr/>
      <dgm:t>
        <a:bodyPr/>
        <a:lstStyle/>
        <a:p>
          <a:endParaRPr lang="en-GB"/>
        </a:p>
      </dgm:t>
    </dgm:pt>
    <dgm:pt modelId="{73651C38-16AC-46AA-BC59-47A60008FE38}" type="sibTrans" cxnId="{71CA1504-1BBB-463F-B2AC-B9C901FE881C}">
      <dgm:prSet/>
      <dgm:spPr/>
      <dgm:t>
        <a:bodyPr/>
        <a:lstStyle/>
        <a:p>
          <a:endParaRPr lang="en-GB"/>
        </a:p>
      </dgm:t>
    </dgm:pt>
    <dgm:pt modelId="{DF91C0F5-BD62-4611-BC74-F0B903481667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3200" b="1" dirty="0" smtClean="0"/>
            <a:t>Worship</a:t>
          </a:r>
          <a:endParaRPr lang="en-GB" sz="3200" b="1" dirty="0"/>
        </a:p>
      </dgm:t>
    </dgm:pt>
    <dgm:pt modelId="{2D542A09-4F52-47E3-836B-567EFB67FE5B}" type="sibTrans" cxnId="{EC05C4A7-0BA2-4BC9-B714-31D1FD6ED2DE}">
      <dgm:prSet/>
      <dgm:spPr/>
      <dgm:t>
        <a:bodyPr/>
        <a:lstStyle/>
        <a:p>
          <a:endParaRPr lang="en-GB"/>
        </a:p>
      </dgm:t>
    </dgm:pt>
    <dgm:pt modelId="{F223522F-71BF-4AD4-B412-BE8071EFCD4E}" type="parTrans" cxnId="{EC05C4A7-0BA2-4BC9-B714-31D1FD6ED2DE}">
      <dgm:prSet/>
      <dgm:spPr/>
      <dgm:t>
        <a:bodyPr/>
        <a:lstStyle/>
        <a:p>
          <a:endParaRPr lang="en-GB"/>
        </a:p>
      </dgm:t>
    </dgm:pt>
    <dgm:pt modelId="{B9FD7D0B-B2BF-4833-8F7C-05ADA7EBB0BB}" type="pres">
      <dgm:prSet presAssocID="{CBD55F0E-44F3-44E7-9A82-D1D972169CE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5B8C191-6E37-4FF0-BF9F-8C4AC6C18ECE}" type="pres">
      <dgm:prSet presAssocID="{CBD55F0E-44F3-44E7-9A82-D1D972169CE2}" presName="children" presStyleCnt="0"/>
      <dgm:spPr/>
    </dgm:pt>
    <dgm:pt modelId="{F5A95EE0-5D90-471B-98F6-247EC1DCD075}" type="pres">
      <dgm:prSet presAssocID="{CBD55F0E-44F3-44E7-9A82-D1D972169CE2}" presName="childPlaceholder" presStyleCnt="0"/>
      <dgm:spPr/>
    </dgm:pt>
    <dgm:pt modelId="{BB76842F-662A-4487-B388-CF58BFBE01FD}" type="pres">
      <dgm:prSet presAssocID="{CBD55F0E-44F3-44E7-9A82-D1D972169CE2}" presName="circle" presStyleCnt="0"/>
      <dgm:spPr/>
    </dgm:pt>
    <dgm:pt modelId="{349B1453-6ED5-4B91-957F-1A2CAB4612A8}" type="pres">
      <dgm:prSet presAssocID="{CBD55F0E-44F3-44E7-9A82-D1D972169CE2}" presName="quadrant1" presStyleLbl="node1" presStyleIdx="0" presStyleCnt="4" custAng="0" custScaleX="100121" custScaleY="9924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C8845-1061-49EF-9D0E-30E0190B80CB}" type="pres">
      <dgm:prSet presAssocID="{CBD55F0E-44F3-44E7-9A82-D1D972169CE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3EB768-E135-46A6-A14D-0AD9B21A50A4}" type="pres">
      <dgm:prSet presAssocID="{CBD55F0E-44F3-44E7-9A82-D1D972169CE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42D930-49EB-472D-8947-1F465212C550}" type="pres">
      <dgm:prSet presAssocID="{CBD55F0E-44F3-44E7-9A82-D1D972169CE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51EB42-55C1-41BC-9DC6-C1F041F51C5B}" type="pres">
      <dgm:prSet presAssocID="{CBD55F0E-44F3-44E7-9A82-D1D972169CE2}" presName="quadrantPlaceholder" presStyleCnt="0"/>
      <dgm:spPr/>
    </dgm:pt>
    <dgm:pt modelId="{C8DA4F3D-B998-4206-936A-C5A8338746EE}" type="pres">
      <dgm:prSet presAssocID="{CBD55F0E-44F3-44E7-9A82-D1D972169CE2}" presName="center1" presStyleLbl="fgShp" presStyleIdx="0" presStyleCnt="2"/>
      <dgm:spPr/>
    </dgm:pt>
    <dgm:pt modelId="{E9667413-7997-430D-A67A-0AF2A48D07FC}" type="pres">
      <dgm:prSet presAssocID="{CBD55F0E-44F3-44E7-9A82-D1D972169CE2}" presName="center2" presStyleLbl="fgShp" presStyleIdx="1" presStyleCnt="2"/>
      <dgm:spPr/>
    </dgm:pt>
  </dgm:ptLst>
  <dgm:cxnLst>
    <dgm:cxn modelId="{EC05C4A7-0BA2-4BC9-B714-31D1FD6ED2DE}" srcId="{CBD55F0E-44F3-44E7-9A82-D1D972169CE2}" destId="{DF91C0F5-BD62-4611-BC74-F0B903481667}" srcOrd="0" destOrd="0" parTransId="{F223522F-71BF-4AD4-B412-BE8071EFCD4E}" sibTransId="{2D542A09-4F52-47E3-836B-567EFB67FE5B}"/>
    <dgm:cxn modelId="{11E91EFE-64AF-480F-81CC-081E09F3D4BB}" type="presOf" srcId="{A2B85585-E27D-4DFE-8B9B-AB585205CDC5}" destId="{FA7C8845-1061-49EF-9D0E-30E0190B80CB}" srcOrd="0" destOrd="0" presId="urn:microsoft.com/office/officeart/2005/8/layout/cycle4"/>
    <dgm:cxn modelId="{B7927AEC-EB42-49B4-9E9B-6395818CC544}" srcId="{CBD55F0E-44F3-44E7-9A82-D1D972169CE2}" destId="{4B26D352-626B-41AA-AFAD-FD6EFE559F95}" srcOrd="2" destOrd="0" parTransId="{D9817CAA-12D5-42A6-A5F9-7983FC943822}" sibTransId="{B4169214-C5C6-49E0-9413-93705FCA9A87}"/>
    <dgm:cxn modelId="{923544A9-ACED-4A21-909B-35F7457511B7}" type="presOf" srcId="{4B26D352-626B-41AA-AFAD-FD6EFE559F95}" destId="{A93EB768-E135-46A6-A14D-0AD9B21A50A4}" srcOrd="0" destOrd="0" presId="urn:microsoft.com/office/officeart/2005/8/layout/cycle4"/>
    <dgm:cxn modelId="{DC711D9B-7B4B-4A15-8A4E-0AC49B865BD1}" srcId="{CBD55F0E-44F3-44E7-9A82-D1D972169CE2}" destId="{A2B85585-E27D-4DFE-8B9B-AB585205CDC5}" srcOrd="1" destOrd="0" parTransId="{BFB9175F-A717-408E-A223-F883FC38F452}" sibTransId="{935B4089-229D-4F6A-9B39-A5DB1363B0EC}"/>
    <dgm:cxn modelId="{71CA1504-1BBB-463F-B2AC-B9C901FE881C}" srcId="{CBD55F0E-44F3-44E7-9A82-D1D972169CE2}" destId="{B69F7812-93DD-40B0-8819-E528FBF8EE3C}" srcOrd="3" destOrd="0" parTransId="{C29803BA-E03E-46E0-BBC1-32EC5A7B4337}" sibTransId="{73651C38-16AC-46AA-BC59-47A60008FE38}"/>
    <dgm:cxn modelId="{48500C5A-A5DD-4173-AB64-79A828B85CF0}" type="presOf" srcId="{DF91C0F5-BD62-4611-BC74-F0B903481667}" destId="{349B1453-6ED5-4B91-957F-1A2CAB4612A8}" srcOrd="0" destOrd="0" presId="urn:microsoft.com/office/officeart/2005/8/layout/cycle4"/>
    <dgm:cxn modelId="{1D694F8B-255A-4DEC-962F-257AF19341C1}" type="presOf" srcId="{B69F7812-93DD-40B0-8819-E528FBF8EE3C}" destId="{5D42D930-49EB-472D-8947-1F465212C550}" srcOrd="0" destOrd="0" presId="urn:microsoft.com/office/officeart/2005/8/layout/cycle4"/>
    <dgm:cxn modelId="{C862B54D-1201-4155-8924-E5764D8304B3}" type="presOf" srcId="{CBD55F0E-44F3-44E7-9A82-D1D972169CE2}" destId="{B9FD7D0B-B2BF-4833-8F7C-05ADA7EBB0BB}" srcOrd="0" destOrd="0" presId="urn:microsoft.com/office/officeart/2005/8/layout/cycle4"/>
    <dgm:cxn modelId="{60669BE8-6623-4D26-B427-D0F44EE5A43B}" type="presParOf" srcId="{B9FD7D0B-B2BF-4833-8F7C-05ADA7EBB0BB}" destId="{F5B8C191-6E37-4FF0-BF9F-8C4AC6C18ECE}" srcOrd="0" destOrd="0" presId="urn:microsoft.com/office/officeart/2005/8/layout/cycle4"/>
    <dgm:cxn modelId="{8643B711-61FF-42C5-9D48-747292DC22F8}" type="presParOf" srcId="{F5B8C191-6E37-4FF0-BF9F-8C4AC6C18ECE}" destId="{F5A95EE0-5D90-471B-98F6-247EC1DCD075}" srcOrd="0" destOrd="0" presId="urn:microsoft.com/office/officeart/2005/8/layout/cycle4"/>
    <dgm:cxn modelId="{9D2E8FB2-E851-40F3-A23A-132E9D3DB4BD}" type="presParOf" srcId="{B9FD7D0B-B2BF-4833-8F7C-05ADA7EBB0BB}" destId="{BB76842F-662A-4487-B388-CF58BFBE01FD}" srcOrd="1" destOrd="0" presId="urn:microsoft.com/office/officeart/2005/8/layout/cycle4"/>
    <dgm:cxn modelId="{0C088433-44B3-4218-9A60-082A400F99BE}" type="presParOf" srcId="{BB76842F-662A-4487-B388-CF58BFBE01FD}" destId="{349B1453-6ED5-4B91-957F-1A2CAB4612A8}" srcOrd="0" destOrd="0" presId="urn:microsoft.com/office/officeart/2005/8/layout/cycle4"/>
    <dgm:cxn modelId="{A08C5680-FD5A-49CA-810A-280D41AB6B1E}" type="presParOf" srcId="{BB76842F-662A-4487-B388-CF58BFBE01FD}" destId="{FA7C8845-1061-49EF-9D0E-30E0190B80CB}" srcOrd="1" destOrd="0" presId="urn:microsoft.com/office/officeart/2005/8/layout/cycle4"/>
    <dgm:cxn modelId="{02A8CC0C-EC1A-4059-863F-8B5ECBFE39A5}" type="presParOf" srcId="{BB76842F-662A-4487-B388-CF58BFBE01FD}" destId="{A93EB768-E135-46A6-A14D-0AD9B21A50A4}" srcOrd="2" destOrd="0" presId="urn:microsoft.com/office/officeart/2005/8/layout/cycle4"/>
    <dgm:cxn modelId="{393B6523-7A8D-48DF-A21C-9B38BF71C931}" type="presParOf" srcId="{BB76842F-662A-4487-B388-CF58BFBE01FD}" destId="{5D42D930-49EB-472D-8947-1F465212C550}" srcOrd="3" destOrd="0" presId="urn:microsoft.com/office/officeart/2005/8/layout/cycle4"/>
    <dgm:cxn modelId="{5BDB2C53-F699-4C17-B9B9-E1C1F6C6F2D1}" type="presParOf" srcId="{BB76842F-662A-4487-B388-CF58BFBE01FD}" destId="{6951EB42-55C1-41BC-9DC6-C1F041F51C5B}" srcOrd="4" destOrd="0" presId="urn:microsoft.com/office/officeart/2005/8/layout/cycle4"/>
    <dgm:cxn modelId="{87254BFD-208F-4CD7-8BBB-F003444B5DEC}" type="presParOf" srcId="{B9FD7D0B-B2BF-4833-8F7C-05ADA7EBB0BB}" destId="{C8DA4F3D-B998-4206-936A-C5A8338746EE}" srcOrd="2" destOrd="0" presId="urn:microsoft.com/office/officeart/2005/8/layout/cycle4"/>
    <dgm:cxn modelId="{C04526AC-2109-4FF5-94C4-4C510B66E32B}" type="presParOf" srcId="{B9FD7D0B-B2BF-4833-8F7C-05ADA7EBB0BB}" destId="{E9667413-7997-430D-A67A-0AF2A48D07F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5E34E-EFCE-486F-8F7D-6E3A61DC5F81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755D46DD-285A-4B20-AB0F-D763E64F71D0}">
      <dgm:prSet phldrT="[Text]" custT="1"/>
      <dgm:spPr/>
      <dgm:t>
        <a:bodyPr/>
        <a:lstStyle/>
        <a:p>
          <a:r>
            <a:rPr lang="en-GB" sz="2800" dirty="0" smtClean="0"/>
            <a:t>V9 Heart</a:t>
          </a:r>
          <a:endParaRPr lang="en-GB" sz="2800" dirty="0"/>
        </a:p>
      </dgm:t>
    </dgm:pt>
    <dgm:pt modelId="{537B9034-D662-4A05-881E-58A76B5691C2}" type="parTrans" cxnId="{CE6D3F2E-1112-4ED5-B8B7-505417177E9C}">
      <dgm:prSet/>
      <dgm:spPr/>
      <dgm:t>
        <a:bodyPr/>
        <a:lstStyle/>
        <a:p>
          <a:endParaRPr lang="en-GB"/>
        </a:p>
      </dgm:t>
    </dgm:pt>
    <dgm:pt modelId="{86C0D97F-7729-458C-B310-DE3D03810F9A}" type="sibTrans" cxnId="{CE6D3F2E-1112-4ED5-B8B7-505417177E9C}">
      <dgm:prSet/>
      <dgm:spPr/>
      <dgm:t>
        <a:bodyPr/>
        <a:lstStyle/>
        <a:p>
          <a:endParaRPr lang="en-GB"/>
        </a:p>
      </dgm:t>
    </dgm:pt>
    <dgm:pt modelId="{6FD10700-B73D-491D-9B3E-BAD8CEB3567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800" dirty="0" smtClean="0"/>
            <a:t>V9-10 Head</a:t>
          </a:r>
          <a:endParaRPr lang="en-GB" sz="2800" dirty="0"/>
        </a:p>
      </dgm:t>
    </dgm:pt>
    <dgm:pt modelId="{75260B97-5CCD-4733-86EE-BBBA5E681101}" type="parTrans" cxnId="{D9E5A0ED-E17C-4351-9842-D0868730F72C}">
      <dgm:prSet/>
      <dgm:spPr/>
      <dgm:t>
        <a:bodyPr/>
        <a:lstStyle/>
        <a:p>
          <a:endParaRPr lang="en-GB"/>
        </a:p>
      </dgm:t>
    </dgm:pt>
    <dgm:pt modelId="{64067E9C-62C3-4CCE-BBCB-312B07D71894}" type="sibTrans" cxnId="{D9E5A0ED-E17C-4351-9842-D0868730F72C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37EC9EF5-D315-4B62-885E-F00CF557DAC3}">
      <dgm:prSet phldrT="[Text]"/>
      <dgm:spPr/>
      <dgm:t>
        <a:bodyPr/>
        <a:lstStyle/>
        <a:p>
          <a:r>
            <a:rPr lang="en-GB" dirty="0" smtClean="0"/>
            <a:t>V10-11 Hands</a:t>
          </a:r>
          <a:endParaRPr lang="en-GB" dirty="0"/>
        </a:p>
      </dgm:t>
    </dgm:pt>
    <dgm:pt modelId="{69651DB0-CCE3-4A79-8EFD-A8D344E43636}" type="parTrans" cxnId="{3D8804CC-5817-4CDA-8075-958EACB2A555}">
      <dgm:prSet/>
      <dgm:spPr/>
      <dgm:t>
        <a:bodyPr/>
        <a:lstStyle/>
        <a:p>
          <a:endParaRPr lang="en-GB"/>
        </a:p>
      </dgm:t>
    </dgm:pt>
    <dgm:pt modelId="{5714B568-5977-47F1-BB3D-B0EF6EB9D91D}" type="sibTrans" cxnId="{3D8804CC-5817-4CDA-8075-958EACB2A555}">
      <dgm:prSet/>
      <dgm:spPr/>
      <dgm:t>
        <a:bodyPr/>
        <a:lstStyle/>
        <a:p>
          <a:endParaRPr lang="en-GB"/>
        </a:p>
      </dgm:t>
    </dgm:pt>
    <dgm:pt modelId="{19EFC688-FF4C-4772-AF63-A4D53CC3E35F}" type="pres">
      <dgm:prSet presAssocID="{2F65E34E-EFCE-486F-8F7D-6E3A61DC5F81}" presName="Name0" presStyleCnt="0">
        <dgm:presLayoutVars>
          <dgm:dir/>
          <dgm:resizeHandles val="exact"/>
        </dgm:presLayoutVars>
      </dgm:prSet>
      <dgm:spPr/>
    </dgm:pt>
    <dgm:pt modelId="{65AF90E3-9970-40D7-B687-5494AE15589A}" type="pres">
      <dgm:prSet presAssocID="{755D46DD-285A-4B20-AB0F-D763E64F71D0}" presName="node" presStyleLbl="node1" presStyleIdx="0" presStyleCnt="3">
        <dgm:presLayoutVars>
          <dgm:bulletEnabled val="1"/>
        </dgm:presLayoutVars>
      </dgm:prSet>
      <dgm:spPr/>
    </dgm:pt>
    <dgm:pt modelId="{EABFBC23-C0CF-443D-B257-E895D99471B0}" type="pres">
      <dgm:prSet presAssocID="{86C0D97F-7729-458C-B310-DE3D03810F9A}" presName="sibTrans" presStyleLbl="sibTrans2D1" presStyleIdx="0" presStyleCnt="2"/>
      <dgm:spPr/>
    </dgm:pt>
    <dgm:pt modelId="{89BC8026-DBBD-4C24-87B0-AA85A779AE62}" type="pres">
      <dgm:prSet presAssocID="{86C0D97F-7729-458C-B310-DE3D03810F9A}" presName="connectorText" presStyleLbl="sibTrans2D1" presStyleIdx="0" presStyleCnt="2"/>
      <dgm:spPr/>
    </dgm:pt>
    <dgm:pt modelId="{7AFBDAB0-880B-4AE9-8623-B431719D81E1}" type="pres">
      <dgm:prSet presAssocID="{6FD10700-B73D-491D-9B3E-BAD8CEB3567A}" presName="node" presStyleLbl="node1" presStyleIdx="1" presStyleCnt="3">
        <dgm:presLayoutVars>
          <dgm:bulletEnabled val="1"/>
        </dgm:presLayoutVars>
      </dgm:prSet>
      <dgm:spPr/>
    </dgm:pt>
    <dgm:pt modelId="{F1C7CEE4-2117-44AC-8BB2-DAA70A609066}" type="pres">
      <dgm:prSet presAssocID="{64067E9C-62C3-4CCE-BBCB-312B07D71894}" presName="sibTrans" presStyleLbl="sibTrans2D1" presStyleIdx="1" presStyleCnt="2"/>
      <dgm:spPr/>
    </dgm:pt>
    <dgm:pt modelId="{C02A4176-642E-4707-A0B7-EDFC659F7C79}" type="pres">
      <dgm:prSet presAssocID="{64067E9C-62C3-4CCE-BBCB-312B07D71894}" presName="connectorText" presStyleLbl="sibTrans2D1" presStyleIdx="1" presStyleCnt="2"/>
      <dgm:spPr/>
    </dgm:pt>
    <dgm:pt modelId="{06FAF97B-721E-487A-9C39-4F18A92D8BC4}" type="pres">
      <dgm:prSet presAssocID="{37EC9EF5-D315-4B62-885E-F00CF557DAC3}" presName="node" presStyleLbl="node1" presStyleIdx="2" presStyleCnt="3">
        <dgm:presLayoutVars>
          <dgm:bulletEnabled val="1"/>
        </dgm:presLayoutVars>
      </dgm:prSet>
      <dgm:spPr/>
    </dgm:pt>
  </dgm:ptLst>
  <dgm:cxnLst>
    <dgm:cxn modelId="{5AC8ED88-9AB0-4987-A5A3-1B646940A7AC}" type="presOf" srcId="{64067E9C-62C3-4CCE-BBCB-312B07D71894}" destId="{C02A4176-642E-4707-A0B7-EDFC659F7C79}" srcOrd="1" destOrd="0" presId="urn:microsoft.com/office/officeart/2005/8/layout/process1"/>
    <dgm:cxn modelId="{D9E5A0ED-E17C-4351-9842-D0868730F72C}" srcId="{2F65E34E-EFCE-486F-8F7D-6E3A61DC5F81}" destId="{6FD10700-B73D-491D-9B3E-BAD8CEB3567A}" srcOrd="1" destOrd="0" parTransId="{75260B97-5CCD-4733-86EE-BBBA5E681101}" sibTransId="{64067E9C-62C3-4CCE-BBCB-312B07D71894}"/>
    <dgm:cxn modelId="{574AA68C-02C7-4A0B-BBDC-19578C849305}" type="presOf" srcId="{86C0D97F-7729-458C-B310-DE3D03810F9A}" destId="{89BC8026-DBBD-4C24-87B0-AA85A779AE62}" srcOrd="1" destOrd="0" presId="urn:microsoft.com/office/officeart/2005/8/layout/process1"/>
    <dgm:cxn modelId="{9E6075B9-6237-4150-8232-1F945ECF41E6}" type="presOf" srcId="{6FD10700-B73D-491D-9B3E-BAD8CEB3567A}" destId="{7AFBDAB0-880B-4AE9-8623-B431719D81E1}" srcOrd="0" destOrd="0" presId="urn:microsoft.com/office/officeart/2005/8/layout/process1"/>
    <dgm:cxn modelId="{5D31AE8C-6A3D-4648-908B-0051F2DF0794}" type="presOf" srcId="{755D46DD-285A-4B20-AB0F-D763E64F71D0}" destId="{65AF90E3-9970-40D7-B687-5494AE15589A}" srcOrd="0" destOrd="0" presId="urn:microsoft.com/office/officeart/2005/8/layout/process1"/>
    <dgm:cxn modelId="{AB0F6191-39E0-433B-B886-8463DF04AF55}" type="presOf" srcId="{2F65E34E-EFCE-486F-8F7D-6E3A61DC5F81}" destId="{19EFC688-FF4C-4772-AF63-A4D53CC3E35F}" srcOrd="0" destOrd="0" presId="urn:microsoft.com/office/officeart/2005/8/layout/process1"/>
    <dgm:cxn modelId="{1C31091D-9A95-4A19-9AF2-CC4EEADE0292}" type="presOf" srcId="{37EC9EF5-D315-4B62-885E-F00CF557DAC3}" destId="{06FAF97B-721E-487A-9C39-4F18A92D8BC4}" srcOrd="0" destOrd="0" presId="urn:microsoft.com/office/officeart/2005/8/layout/process1"/>
    <dgm:cxn modelId="{3D8804CC-5817-4CDA-8075-958EACB2A555}" srcId="{2F65E34E-EFCE-486F-8F7D-6E3A61DC5F81}" destId="{37EC9EF5-D315-4B62-885E-F00CF557DAC3}" srcOrd="2" destOrd="0" parTransId="{69651DB0-CCE3-4A79-8EFD-A8D344E43636}" sibTransId="{5714B568-5977-47F1-BB3D-B0EF6EB9D91D}"/>
    <dgm:cxn modelId="{421DA587-3D70-4D59-9606-275EE87D728A}" type="presOf" srcId="{86C0D97F-7729-458C-B310-DE3D03810F9A}" destId="{EABFBC23-C0CF-443D-B257-E895D99471B0}" srcOrd="0" destOrd="0" presId="urn:microsoft.com/office/officeart/2005/8/layout/process1"/>
    <dgm:cxn modelId="{7A0EACBA-DB7C-4CFA-92B1-9A014E7DAB4B}" type="presOf" srcId="{64067E9C-62C3-4CCE-BBCB-312B07D71894}" destId="{F1C7CEE4-2117-44AC-8BB2-DAA70A609066}" srcOrd="0" destOrd="0" presId="urn:microsoft.com/office/officeart/2005/8/layout/process1"/>
    <dgm:cxn modelId="{CE6D3F2E-1112-4ED5-B8B7-505417177E9C}" srcId="{2F65E34E-EFCE-486F-8F7D-6E3A61DC5F81}" destId="{755D46DD-285A-4B20-AB0F-D763E64F71D0}" srcOrd="0" destOrd="0" parTransId="{537B9034-D662-4A05-881E-58A76B5691C2}" sibTransId="{86C0D97F-7729-458C-B310-DE3D03810F9A}"/>
    <dgm:cxn modelId="{3DA67EAB-D173-4DCF-BC0B-F91F59149967}" type="presParOf" srcId="{19EFC688-FF4C-4772-AF63-A4D53CC3E35F}" destId="{65AF90E3-9970-40D7-B687-5494AE15589A}" srcOrd="0" destOrd="0" presId="urn:microsoft.com/office/officeart/2005/8/layout/process1"/>
    <dgm:cxn modelId="{04921509-0CB1-4623-A407-99EFA711BBB2}" type="presParOf" srcId="{19EFC688-FF4C-4772-AF63-A4D53CC3E35F}" destId="{EABFBC23-C0CF-443D-B257-E895D99471B0}" srcOrd="1" destOrd="0" presId="urn:microsoft.com/office/officeart/2005/8/layout/process1"/>
    <dgm:cxn modelId="{ADA58C6B-13A9-42CC-A9C5-41AEBB86C10E}" type="presParOf" srcId="{EABFBC23-C0CF-443D-B257-E895D99471B0}" destId="{89BC8026-DBBD-4C24-87B0-AA85A779AE62}" srcOrd="0" destOrd="0" presId="urn:microsoft.com/office/officeart/2005/8/layout/process1"/>
    <dgm:cxn modelId="{BF4E9739-3293-420E-87AA-006F9904A429}" type="presParOf" srcId="{19EFC688-FF4C-4772-AF63-A4D53CC3E35F}" destId="{7AFBDAB0-880B-4AE9-8623-B431719D81E1}" srcOrd="2" destOrd="0" presId="urn:microsoft.com/office/officeart/2005/8/layout/process1"/>
    <dgm:cxn modelId="{8C08BE6A-0BCB-40AE-9F1D-4268BBFA26B5}" type="presParOf" srcId="{19EFC688-FF4C-4772-AF63-A4D53CC3E35F}" destId="{F1C7CEE4-2117-44AC-8BB2-DAA70A609066}" srcOrd="3" destOrd="0" presId="urn:microsoft.com/office/officeart/2005/8/layout/process1"/>
    <dgm:cxn modelId="{ADECF879-C600-42AA-8B9C-9D66A80B03E0}" type="presParOf" srcId="{F1C7CEE4-2117-44AC-8BB2-DAA70A609066}" destId="{C02A4176-642E-4707-A0B7-EDFC659F7C79}" srcOrd="0" destOrd="0" presId="urn:microsoft.com/office/officeart/2005/8/layout/process1"/>
    <dgm:cxn modelId="{B88ABFC3-EAA6-4193-AFD1-88984B80C7D4}" type="presParOf" srcId="{19EFC688-FF4C-4772-AF63-A4D53CC3E35F}" destId="{06FAF97B-721E-487A-9C39-4F18A92D8BC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B1453-6ED5-4B91-957F-1A2CAB4612A8}">
      <dsp:nvSpPr>
        <dsp:cNvPr id="0" name=""/>
        <dsp:cNvSpPr/>
      </dsp:nvSpPr>
      <dsp:spPr>
        <a:xfrm>
          <a:off x="1404582" y="361217"/>
          <a:ext cx="2670714" cy="2647347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Worship</a:t>
          </a:r>
          <a:endParaRPr lang="en-GB" sz="3200" b="1" kern="1200" dirty="0"/>
        </a:p>
      </dsp:txBody>
      <dsp:txXfrm>
        <a:off x="2186816" y="1136607"/>
        <a:ext cx="1888480" cy="1871957"/>
      </dsp:txXfrm>
    </dsp:sp>
    <dsp:sp modelId="{FA7C8845-1061-49EF-9D0E-30E0190B80CB}">
      <dsp:nvSpPr>
        <dsp:cNvPr id="0" name=""/>
        <dsp:cNvSpPr/>
      </dsp:nvSpPr>
      <dsp:spPr>
        <a:xfrm rot="5400000">
          <a:off x="4196892" y="351147"/>
          <a:ext cx="2667486" cy="2667486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Win</a:t>
          </a:r>
          <a:endParaRPr lang="en-GB" sz="3200" b="1" kern="1200" dirty="0"/>
        </a:p>
      </dsp:txBody>
      <dsp:txXfrm rot="-5400000">
        <a:off x="4196892" y="1132436"/>
        <a:ext cx="1886197" cy="1886197"/>
      </dsp:txXfrm>
    </dsp:sp>
    <dsp:sp modelId="{A93EB768-E135-46A6-A14D-0AD9B21A50A4}">
      <dsp:nvSpPr>
        <dsp:cNvPr id="0" name=""/>
        <dsp:cNvSpPr/>
      </dsp:nvSpPr>
      <dsp:spPr>
        <a:xfrm rot="10800000">
          <a:off x="4196892" y="3141843"/>
          <a:ext cx="2667486" cy="266748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Disciple</a:t>
          </a:r>
          <a:endParaRPr lang="en-GB" sz="3200" b="1" kern="1200" dirty="0"/>
        </a:p>
      </dsp:txBody>
      <dsp:txXfrm rot="10800000">
        <a:off x="4196892" y="3141843"/>
        <a:ext cx="1886197" cy="1886197"/>
      </dsp:txXfrm>
    </dsp:sp>
    <dsp:sp modelId="{5D42D930-49EB-472D-8947-1F465212C550}">
      <dsp:nvSpPr>
        <dsp:cNvPr id="0" name=""/>
        <dsp:cNvSpPr/>
      </dsp:nvSpPr>
      <dsp:spPr>
        <a:xfrm rot="16200000">
          <a:off x="1406196" y="3141843"/>
          <a:ext cx="2667486" cy="2667486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Send</a:t>
          </a:r>
          <a:endParaRPr lang="en-GB" sz="3200" b="1" kern="1200" dirty="0"/>
        </a:p>
      </dsp:txBody>
      <dsp:txXfrm rot="5400000">
        <a:off x="2187485" y="3141843"/>
        <a:ext cx="1886197" cy="1886197"/>
      </dsp:txXfrm>
    </dsp:sp>
    <dsp:sp modelId="{C8DA4F3D-B998-4206-936A-C5A8338746EE}">
      <dsp:nvSpPr>
        <dsp:cNvPr id="0" name=""/>
        <dsp:cNvSpPr/>
      </dsp:nvSpPr>
      <dsp:spPr>
        <a:xfrm>
          <a:off x="3674792" y="2525795"/>
          <a:ext cx="920991" cy="80086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67413-7997-430D-A67A-0AF2A48D07FC}">
      <dsp:nvSpPr>
        <dsp:cNvPr id="0" name=""/>
        <dsp:cNvSpPr/>
      </dsp:nvSpPr>
      <dsp:spPr>
        <a:xfrm rot="10800000">
          <a:off x="3674792" y="2833819"/>
          <a:ext cx="920991" cy="80086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F90E3-9970-40D7-B687-5494AE15589A}">
      <dsp:nvSpPr>
        <dsp:cNvPr id="0" name=""/>
        <dsp:cNvSpPr/>
      </dsp:nvSpPr>
      <dsp:spPr>
        <a:xfrm>
          <a:off x="5357" y="1484024"/>
          <a:ext cx="1601390" cy="10959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V9 Heart</a:t>
          </a:r>
          <a:endParaRPr lang="en-GB" sz="2800" kern="1200" dirty="0"/>
        </a:p>
      </dsp:txBody>
      <dsp:txXfrm>
        <a:off x="37456" y="1516123"/>
        <a:ext cx="1537192" cy="1031753"/>
      </dsp:txXfrm>
    </dsp:sp>
    <dsp:sp modelId="{EABFBC23-C0CF-443D-B257-E895D99471B0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766887" y="1912856"/>
        <a:ext cx="237646" cy="238286"/>
      </dsp:txXfrm>
    </dsp:sp>
    <dsp:sp modelId="{7AFBDAB0-880B-4AE9-8623-B431719D81E1}">
      <dsp:nvSpPr>
        <dsp:cNvPr id="0" name=""/>
        <dsp:cNvSpPr/>
      </dsp:nvSpPr>
      <dsp:spPr>
        <a:xfrm>
          <a:off x="2247304" y="1484024"/>
          <a:ext cx="1601390" cy="109595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V9-10 Head</a:t>
          </a:r>
          <a:endParaRPr lang="en-GB" sz="2800" kern="1200" dirty="0"/>
        </a:p>
      </dsp:txBody>
      <dsp:txXfrm>
        <a:off x="2279403" y="1516123"/>
        <a:ext cx="1537192" cy="1031753"/>
      </dsp:txXfrm>
    </dsp:sp>
    <dsp:sp modelId="{F1C7CEE4-2117-44AC-8BB2-DAA70A609066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4008834" y="1912856"/>
        <a:ext cx="237646" cy="238286"/>
      </dsp:txXfrm>
    </dsp:sp>
    <dsp:sp modelId="{06FAF97B-721E-487A-9C39-4F18A92D8BC4}">
      <dsp:nvSpPr>
        <dsp:cNvPr id="0" name=""/>
        <dsp:cNvSpPr/>
      </dsp:nvSpPr>
      <dsp:spPr>
        <a:xfrm>
          <a:off x="4489251" y="1484024"/>
          <a:ext cx="1601390" cy="10959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V10-11 Hands</a:t>
          </a:r>
          <a:endParaRPr lang="en-GB" sz="2900" kern="1200" dirty="0"/>
        </a:p>
      </dsp:txBody>
      <dsp:txXfrm>
        <a:off x="4521350" y="1516123"/>
        <a:ext cx="1537192" cy="1031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9071-2229-48CE-89D2-BEFA35E79D0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019EE-2EA3-43EC-BAB7-2E560981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AEDD-092D-4A33-8790-73C11C27F5BB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68A-D1E4-429D-9C22-DB27F412AA8C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20E71-6024-481A-82B7-AA60F03DE048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226-7B0F-4DE8-B204-F541210BEE58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5186-5B00-4B84-B7AF-376EA45C86C2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9A45-C0BA-45B6-AB0D-A0FC50E49C77}" type="datetime1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5504-3359-43A0-9388-26F456CB1E70}" type="datetime1">
              <a:rPr lang="en-GB" smtClean="0"/>
              <a:t>17/04/2015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A6AA-1929-448D-8B2A-EF2DE0DBC682}" type="datetime1">
              <a:rPr lang="en-GB" smtClean="0"/>
              <a:t>17/04/2015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66A6-7619-4E84-B069-F711153C0B0B}" type="datetime1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FAED-0DB0-4444-9E60-FDCDE167E285}" type="datetime1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3E25-E331-4F6D-800C-C3BA575C6692}" type="datetime1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188B-0A84-41E7-B3C5-C6602BA0365E}" type="datetime1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4719236"/>
              </p:ext>
            </p:extLst>
          </p:nvPr>
        </p:nvGraphicFramePr>
        <p:xfrm>
          <a:off x="428065" y="699691"/>
          <a:ext cx="8270576" cy="616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30622"/>
            <a:ext cx="8229600" cy="8501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Church Vision - Disciple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6" y="5733256"/>
            <a:ext cx="7704856" cy="100811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Disciple: “follower, one who takes another as teacher </a:t>
            </a:r>
            <a:r>
              <a:rPr lang="en-GB" b="1" u="sng" dirty="0" smtClean="0">
                <a:solidFill>
                  <a:schemeClr val="bg1"/>
                </a:solidFill>
              </a:rPr>
              <a:t>and</a:t>
            </a:r>
            <a:r>
              <a:rPr lang="en-GB" dirty="0" smtClean="0">
                <a:solidFill>
                  <a:schemeClr val="bg1"/>
                </a:solidFill>
              </a:rPr>
              <a:t> model”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7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2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30622"/>
            <a:ext cx="8229600" cy="7060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Church Vision - Disciple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052736"/>
            <a:ext cx="76071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We will help each other to grow into mature</a:t>
            </a:r>
          </a:p>
          <a:p>
            <a:r>
              <a:rPr lang="en-GB" sz="2800" dirty="0"/>
              <a:t>believers.</a:t>
            </a:r>
          </a:p>
          <a:p>
            <a:r>
              <a:rPr lang="en-GB" sz="2800" dirty="0"/>
              <a:t>As a church family we commit to look out</a:t>
            </a:r>
          </a:p>
          <a:p>
            <a:r>
              <a:rPr lang="en-GB" sz="2800" dirty="0"/>
              <a:t>for each other’s spiritual walk - encouraging</a:t>
            </a:r>
          </a:p>
          <a:p>
            <a:r>
              <a:rPr lang="en-GB" sz="2800" dirty="0"/>
              <a:t>and supporting in love.</a:t>
            </a:r>
          </a:p>
          <a:p>
            <a:r>
              <a:rPr lang="en-GB" sz="2800" dirty="0"/>
              <a:t>We will tailor our teaching to suit the needs of</a:t>
            </a:r>
          </a:p>
          <a:p>
            <a:r>
              <a:rPr lang="en-GB" sz="2800" dirty="0"/>
              <a:t>the congregation.</a:t>
            </a:r>
          </a:p>
          <a:p>
            <a:r>
              <a:rPr lang="en-GB" sz="2800" dirty="0"/>
              <a:t>We will help members identify, develop and </a:t>
            </a:r>
            <a:r>
              <a:rPr lang="en-GB" sz="2800" dirty="0" smtClean="0"/>
              <a:t>use their </a:t>
            </a:r>
            <a:r>
              <a:rPr lang="en-GB" sz="2800" dirty="0"/>
              <a:t>gifts to serve each other and our Lord.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16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39136" cy="7920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grea</a:t>
            </a:r>
            <a:r>
              <a:rPr lang="en-GB" dirty="0" smtClean="0">
                <a:solidFill>
                  <a:schemeClr val="bg1"/>
                </a:solidFill>
              </a:rPr>
              <a:t>t commission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Matt 28v18-20</a:t>
            </a:r>
          </a:p>
          <a:p>
            <a:r>
              <a:rPr lang="en-GB" sz="3000" i="1" dirty="0" smtClean="0"/>
              <a:t>Then </a:t>
            </a:r>
            <a:r>
              <a:rPr lang="en-GB" sz="3000" i="1" dirty="0"/>
              <a:t>Jesus came to them and said, ‘All authority in heaven and on earth has been given to me. </a:t>
            </a:r>
            <a:r>
              <a:rPr lang="en-GB" sz="3000" b="1" i="1" baseline="30000" dirty="0"/>
              <a:t>19 </a:t>
            </a:r>
            <a:r>
              <a:rPr lang="en-GB" sz="3000" i="1" dirty="0"/>
              <a:t>Therefore go and make disciples of all nations, baptising them in the name of the Father and of the Son and of the Holy Spirit, </a:t>
            </a:r>
            <a:r>
              <a:rPr lang="en-GB" sz="3000" b="1" i="1" baseline="30000" dirty="0"/>
              <a:t>20 </a:t>
            </a:r>
            <a:r>
              <a:rPr lang="en-GB" sz="3000" i="1" dirty="0"/>
              <a:t>and teaching them to obey everything I have commanded you. And surely I am with you always, to the very end of the age.’</a:t>
            </a:r>
            <a:endParaRPr lang="en-GB" sz="3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7920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Paul and the Philippian church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r>
              <a:rPr lang="en-GB" sz="3000" b="1" dirty="0" smtClean="0"/>
              <a:t>Philippians 1v1-6 – Paul “example and partner”</a:t>
            </a:r>
          </a:p>
          <a:p>
            <a:pPr marL="0" indent="0">
              <a:buNone/>
            </a:pPr>
            <a:r>
              <a:rPr lang="en-GB" sz="2800" b="1" dirty="0"/>
              <a:t> </a:t>
            </a:r>
            <a:r>
              <a:rPr lang="en-GB" sz="3000" i="1" dirty="0"/>
              <a:t>Paul and Timothy, </a:t>
            </a:r>
            <a:r>
              <a:rPr lang="en-GB" sz="3000" i="1" dirty="0" smtClean="0"/>
              <a:t>bondservants </a:t>
            </a:r>
            <a:r>
              <a:rPr lang="en-GB" sz="3000" i="1" dirty="0"/>
              <a:t>of Christ Jesus,</a:t>
            </a:r>
          </a:p>
          <a:p>
            <a:pPr marL="0" indent="0">
              <a:buNone/>
            </a:pPr>
            <a:r>
              <a:rPr lang="en-GB" sz="3000" i="1" dirty="0"/>
              <a:t>To all </a:t>
            </a:r>
            <a:r>
              <a:rPr lang="en-GB" sz="3000" i="1" dirty="0" smtClean="0"/>
              <a:t>the saints </a:t>
            </a:r>
            <a:r>
              <a:rPr lang="en-GB" sz="3000" i="1" dirty="0"/>
              <a:t>in Christ Jesus at Philippi, together with the overseers and </a:t>
            </a:r>
            <a:r>
              <a:rPr lang="en-GB" sz="3000" i="1" dirty="0" smtClean="0"/>
              <a:t>deacons: </a:t>
            </a:r>
            <a:r>
              <a:rPr lang="en-GB" sz="3000" b="1" i="1" baseline="30000" dirty="0" smtClean="0"/>
              <a:t>2</a:t>
            </a:r>
            <a:r>
              <a:rPr lang="en-GB" sz="3000" b="1" i="1" baseline="30000" dirty="0"/>
              <a:t> </a:t>
            </a:r>
            <a:r>
              <a:rPr lang="en-GB" sz="3000" i="1" dirty="0"/>
              <a:t>Grace and peace to you from God our Father and the Lord Jesus Christ</a:t>
            </a:r>
            <a:r>
              <a:rPr lang="en-GB" sz="3000" i="1" dirty="0" smtClean="0"/>
              <a:t>.</a:t>
            </a:r>
          </a:p>
          <a:p>
            <a:pPr marL="0" indent="0">
              <a:buNone/>
            </a:pPr>
            <a:r>
              <a:rPr lang="en-GB" sz="3000" b="1" i="1" baseline="30000" dirty="0"/>
              <a:t>3</a:t>
            </a:r>
            <a:r>
              <a:rPr lang="en-GB" sz="3000" i="1" dirty="0"/>
              <a:t> I thank my God every time I remember you. </a:t>
            </a:r>
            <a:r>
              <a:rPr lang="en-GB" sz="3000" b="1" i="1" baseline="30000" dirty="0"/>
              <a:t>4</a:t>
            </a:r>
            <a:r>
              <a:rPr lang="en-GB" sz="3000" i="1" dirty="0"/>
              <a:t> In all my prayers for all of you, I always pray with </a:t>
            </a:r>
            <a:r>
              <a:rPr lang="en-GB" sz="3000" i="1" dirty="0" smtClean="0"/>
              <a:t>joy </a:t>
            </a:r>
            <a:r>
              <a:rPr lang="en-GB" sz="3000" b="1" i="1" baseline="30000" dirty="0" smtClean="0"/>
              <a:t>5</a:t>
            </a:r>
            <a:r>
              <a:rPr lang="en-GB" sz="3000" i="1" dirty="0"/>
              <a:t> because of your partnership in the gospel from the first day until now</a:t>
            </a:r>
            <a:r>
              <a:rPr lang="en-GB" sz="3000" i="1" dirty="0" smtClean="0"/>
              <a:t>, </a:t>
            </a:r>
            <a:r>
              <a:rPr lang="en-GB" sz="3000" b="1" i="1" baseline="30000" dirty="0" smtClean="0"/>
              <a:t>6</a:t>
            </a:r>
            <a:r>
              <a:rPr lang="en-GB" sz="3000" i="1" dirty="0"/>
              <a:t> being confident of this, that he who began a good work in you will carry it on to completion until the day of Christ Jesus.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7920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Paul and the Philippian church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920880" cy="5328592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Philippians 1v7-8 – Paul “joyful loving father” </a:t>
            </a:r>
          </a:p>
          <a:p>
            <a:pPr marL="0" indent="0">
              <a:buNone/>
            </a:pPr>
            <a:r>
              <a:rPr lang="en-GB" sz="2800" b="1" dirty="0"/>
              <a:t> </a:t>
            </a:r>
            <a:r>
              <a:rPr lang="en-GB" sz="2800" b="1" baseline="30000" dirty="0"/>
              <a:t>7 </a:t>
            </a:r>
            <a:r>
              <a:rPr lang="en-GB" sz="2800" i="1" dirty="0"/>
              <a:t>It is right for me to feel this way about all of you, since I have you in my heart and, whether I am in chains or defending and confirming the gospel, all of you share in God’s grace with me</a:t>
            </a:r>
            <a:r>
              <a:rPr lang="en-GB" sz="2800" i="1" dirty="0" smtClean="0"/>
              <a:t>. </a:t>
            </a:r>
            <a:r>
              <a:rPr lang="en-GB" sz="2800" b="1" baseline="30000" dirty="0" smtClean="0"/>
              <a:t>8</a:t>
            </a:r>
            <a:r>
              <a:rPr lang="en-GB" sz="2800" i="1" dirty="0"/>
              <a:t> God can testify how I long for all of you with the affection of Christ Jesus</a:t>
            </a:r>
            <a:r>
              <a:rPr lang="en-GB" sz="2800" i="1" dirty="0" smtClean="0"/>
              <a:t>.</a:t>
            </a:r>
            <a:endParaRPr lang="en-GB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0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72808" cy="7920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Paul and the Philippian church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5328592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Philippians 1v9-11 – Paul’s prayer for them </a:t>
            </a:r>
          </a:p>
          <a:p>
            <a:pPr marL="0" indent="0">
              <a:buNone/>
            </a:pPr>
            <a:r>
              <a:rPr lang="en-GB" sz="2800" b="1" dirty="0"/>
              <a:t> </a:t>
            </a:r>
            <a:r>
              <a:rPr lang="en-GB" sz="2800" b="1" baseline="30000" dirty="0"/>
              <a:t>9</a:t>
            </a:r>
            <a:r>
              <a:rPr lang="en-GB" sz="2800" b="1" baseline="30000" dirty="0"/>
              <a:t> </a:t>
            </a:r>
            <a:r>
              <a:rPr lang="en-GB" sz="2800" i="1" dirty="0"/>
              <a:t>And this is my prayer: that your love may abound more and more in knowledge and depth of insight</a:t>
            </a:r>
            <a:r>
              <a:rPr lang="en-GB" sz="2800" i="1" dirty="0" smtClean="0"/>
              <a:t>, </a:t>
            </a:r>
            <a:r>
              <a:rPr lang="en-GB" sz="2800" b="1" baseline="30000" dirty="0" smtClean="0"/>
              <a:t>10</a:t>
            </a:r>
            <a:r>
              <a:rPr lang="en-GB" sz="2800" i="1" dirty="0"/>
              <a:t> so that you may be able to discern what is best and may be pure and blameless for the day of Christ</a:t>
            </a:r>
            <a:r>
              <a:rPr lang="en-GB" sz="2800" i="1" dirty="0" smtClean="0"/>
              <a:t>, </a:t>
            </a:r>
            <a:r>
              <a:rPr lang="en-GB" sz="2800" b="1" baseline="30000" dirty="0"/>
              <a:t>11</a:t>
            </a:r>
            <a:r>
              <a:rPr lang="en-GB" sz="2800" i="1" dirty="0"/>
              <a:t> filled with the fruit of righteousness that comes through Jesus Christ – to the glory and praise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0217420"/>
              </p:ext>
            </p:extLst>
          </p:nvPr>
        </p:nvGraphicFramePr>
        <p:xfrm>
          <a:off x="1475656" y="32129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99592" y="5867012"/>
            <a:ext cx="7488832" cy="74746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V11 – Worship – glory and praise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AF90E3-9970-40D7-B687-5494AE155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65AF90E3-9970-40D7-B687-5494AE155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BFBC23-C0CF-443D-B257-E895D994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ABFBC23-C0CF-443D-B257-E895D9947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FBDAB0-880B-4AE9-8623-B431719D8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AFBDAB0-880B-4AE9-8623-B431719D8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C7CEE4-2117-44AC-8BB2-DAA70A60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F1C7CEE4-2117-44AC-8BB2-DAA70A609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FAF97B-721E-487A-9C39-4F18A92D8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06FAF97B-721E-487A-9C39-4F18A92D8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Sub>
          <a:bldDgm bld="one"/>
        </p:bldSub>
      </p:bldGraphic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161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The great commission</vt:lpstr>
      <vt:lpstr>Paul and the Philippian church</vt:lpstr>
      <vt:lpstr>Paul and the Philippian church</vt:lpstr>
      <vt:lpstr>Paul and the Philippian church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Ch 1 ver 1 - 11</dc:title>
  <dc:subject>Win</dc:subject>
  <dc:creator>User</dc:creator>
  <cp:lastModifiedBy>User</cp:lastModifiedBy>
  <cp:revision>60</cp:revision>
  <dcterms:created xsi:type="dcterms:W3CDTF">2014-11-14T12:07:13Z</dcterms:created>
  <dcterms:modified xsi:type="dcterms:W3CDTF">2015-04-18T14:40:53Z</dcterms:modified>
</cp:coreProperties>
</file>